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</p:sldMasterIdLst>
  <p:notesMasterIdLst>
    <p:notesMasterId r:id="rId6"/>
  </p:notesMasterIdLst>
  <p:handoutMasterIdLst>
    <p:handoutMasterId r:id="rId7"/>
  </p:handoutMasterIdLst>
  <p:sldIdLst>
    <p:sldId id="1503" r:id="rId5"/>
  </p:sldIdLst>
  <p:sldSz cx="12192000" cy="6858000"/>
  <p:notesSz cx="45656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448" cy="341064"/>
          </a:xfrm>
          <a:prstGeom prst="rect">
            <a:avLst/>
          </a:prstGeom>
        </p:spPr>
        <p:txBody>
          <a:bodyPr vert="horz" lIns="64923" tIns="32462" rIns="64923" bIns="32462" rtlCol="0"/>
          <a:lstStyle>
            <a:lvl1pPr algn="l">
              <a:defRPr sz="9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586145" y="0"/>
            <a:ext cx="1978448" cy="341064"/>
          </a:xfrm>
          <a:prstGeom prst="rect">
            <a:avLst/>
          </a:prstGeom>
        </p:spPr>
        <p:txBody>
          <a:bodyPr vert="horz" lIns="64923" tIns="32462" rIns="64923" bIns="32462" rtlCol="0"/>
          <a:lstStyle>
            <a:lvl1pPr algn="r">
              <a:defRPr sz="900"/>
            </a:lvl1pPr>
          </a:lstStyle>
          <a:p>
            <a:fld id="{D5D1EC30-5B0B-48D0-A1A8-66A96720DF24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1978448" cy="341064"/>
          </a:xfrm>
          <a:prstGeom prst="rect">
            <a:avLst/>
          </a:prstGeom>
        </p:spPr>
        <p:txBody>
          <a:bodyPr vert="horz" lIns="64923" tIns="32462" rIns="64923" bIns="32462" rtlCol="0" anchor="b"/>
          <a:lstStyle>
            <a:lvl1pPr algn="l"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586145" y="6456612"/>
            <a:ext cx="1978448" cy="341064"/>
          </a:xfrm>
          <a:prstGeom prst="rect">
            <a:avLst/>
          </a:prstGeom>
        </p:spPr>
        <p:txBody>
          <a:bodyPr vert="horz" lIns="64923" tIns="32462" rIns="64923" bIns="32462" rtlCol="0" anchor="b"/>
          <a:lstStyle>
            <a:lvl1pPr algn="r">
              <a:defRPr sz="9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448" cy="341064"/>
          </a:xfrm>
          <a:prstGeom prst="rect">
            <a:avLst/>
          </a:prstGeom>
        </p:spPr>
        <p:txBody>
          <a:bodyPr vert="horz" lIns="64923" tIns="32462" rIns="64923" bIns="32462" rtlCol="0"/>
          <a:lstStyle>
            <a:lvl1pPr algn="l">
              <a:defRPr sz="9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586145" y="0"/>
            <a:ext cx="1978448" cy="341064"/>
          </a:xfrm>
          <a:prstGeom prst="rect">
            <a:avLst/>
          </a:prstGeom>
        </p:spPr>
        <p:txBody>
          <a:bodyPr vert="horz" lIns="64923" tIns="32462" rIns="64923" bIns="32462" rtlCol="0"/>
          <a:lstStyle>
            <a:lvl1pPr algn="r">
              <a:defRPr sz="900"/>
            </a:lvl1pPr>
          </a:lstStyle>
          <a:p>
            <a:fld id="{69F68A4D-42A7-45F7-9930-00E8DCB48D7E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923" tIns="32462" rIns="64923" bIns="32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65" y="3271381"/>
            <a:ext cx="3652520" cy="2676585"/>
          </a:xfrm>
          <a:prstGeom prst="rect">
            <a:avLst/>
          </a:prstGeom>
        </p:spPr>
        <p:txBody>
          <a:bodyPr vert="horz" lIns="64923" tIns="32462" rIns="64923" bIns="324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1978448" cy="341064"/>
          </a:xfrm>
          <a:prstGeom prst="rect">
            <a:avLst/>
          </a:prstGeom>
        </p:spPr>
        <p:txBody>
          <a:bodyPr vert="horz" lIns="64923" tIns="32462" rIns="64923" bIns="32462" rtlCol="0" anchor="b"/>
          <a:lstStyle>
            <a:lvl1pPr algn="l"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86145" y="6456612"/>
            <a:ext cx="1978448" cy="341064"/>
          </a:xfrm>
          <a:prstGeom prst="rect">
            <a:avLst/>
          </a:prstGeom>
        </p:spPr>
        <p:txBody>
          <a:bodyPr vert="horz" lIns="64923" tIns="32462" rIns="64923" bIns="32462" rtlCol="0" anchor="b"/>
          <a:lstStyle>
            <a:lvl1pPr algn="r">
              <a:defRPr sz="9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5109527"/>
            <a:ext cx="10923934" cy="730884"/>
          </a:xfr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5857241"/>
            <a:ext cx="10923934" cy="382590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4728526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EF4EF1-D9A3-1B4B-824F-63DEB13C7D30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60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1748474"/>
            <a:ext cx="4714880" cy="46224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AC5D035A-BE15-109F-79F7-BD7B8ADBC513}"/>
              </a:ext>
            </a:extLst>
          </p:cNvPr>
          <p:cNvSpPr/>
          <p:nvPr userDrawn="1"/>
        </p:nvSpPr>
        <p:spPr>
          <a:xfrm>
            <a:off x="5821681" y="-5731"/>
            <a:ext cx="5736284" cy="6228731"/>
          </a:xfrm>
          <a:custGeom>
            <a:avLst/>
            <a:gdLst>
              <a:gd name="connsiteX0" fmla="*/ 2868142 w 5736284"/>
              <a:gd name="connsiteY0" fmla="*/ 634964 h 6228731"/>
              <a:gd name="connsiteX1" fmla="*/ 702690 w 5736284"/>
              <a:gd name="connsiteY1" fmla="*/ 1103204 h 6228731"/>
              <a:gd name="connsiteX2" fmla="*/ 2857727 w 5736284"/>
              <a:gd name="connsiteY2" fmla="*/ 1571436 h 6228731"/>
              <a:gd name="connsiteX3" fmla="*/ 702690 w 5736284"/>
              <a:gd name="connsiteY3" fmla="*/ 2473342 h 6228731"/>
              <a:gd name="connsiteX4" fmla="*/ 2868142 w 5736284"/>
              <a:gd name="connsiteY4" fmla="*/ 3375255 h 6228731"/>
              <a:gd name="connsiteX5" fmla="*/ 5033593 w 5736284"/>
              <a:gd name="connsiteY5" fmla="*/ 2473342 h 6228731"/>
              <a:gd name="connsiteX6" fmla="*/ 2878556 w 5736284"/>
              <a:gd name="connsiteY6" fmla="*/ 1571436 h 6228731"/>
              <a:gd name="connsiteX7" fmla="*/ 5033593 w 5736284"/>
              <a:gd name="connsiteY7" fmla="*/ 1103204 h 6228731"/>
              <a:gd name="connsiteX8" fmla="*/ 2868142 w 5736284"/>
              <a:gd name="connsiteY8" fmla="*/ 634964 h 6228731"/>
              <a:gd name="connsiteX9" fmla="*/ 0 w 5736284"/>
              <a:gd name="connsiteY9" fmla="*/ 0 h 6228731"/>
              <a:gd name="connsiteX10" fmla="*/ 5736284 w 5736284"/>
              <a:gd name="connsiteY10" fmla="*/ 0 h 6228731"/>
              <a:gd name="connsiteX11" fmla="*/ 5736284 w 5736284"/>
              <a:gd name="connsiteY11" fmla="*/ 6228731 h 6228731"/>
              <a:gd name="connsiteX12" fmla="*/ 2868142 w 5736284"/>
              <a:gd name="connsiteY12" fmla="*/ 6228731 h 6228731"/>
              <a:gd name="connsiteX13" fmla="*/ 5033593 w 5736284"/>
              <a:gd name="connsiteY13" fmla="*/ 4802012 h 6228731"/>
              <a:gd name="connsiteX14" fmla="*/ 2868142 w 5736284"/>
              <a:gd name="connsiteY14" fmla="*/ 3375293 h 6228731"/>
              <a:gd name="connsiteX15" fmla="*/ 702690 w 5736284"/>
              <a:gd name="connsiteY15" fmla="*/ 4802012 h 6228731"/>
              <a:gd name="connsiteX16" fmla="*/ 2868142 w 5736284"/>
              <a:gd name="connsiteY16" fmla="*/ 6228731 h 6228731"/>
              <a:gd name="connsiteX17" fmla="*/ 0 w 5736284"/>
              <a:gd name="connsiteY17" fmla="*/ 6228731 h 62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6284" h="6228731">
                <a:moveTo>
                  <a:pt x="2868142" y="634964"/>
                </a:moveTo>
                <a:cubicBezTo>
                  <a:pt x="1672197" y="634964"/>
                  <a:pt x="702690" y="844602"/>
                  <a:pt x="702690" y="1103204"/>
                </a:cubicBezTo>
                <a:cubicBezTo>
                  <a:pt x="702690" y="1361054"/>
                  <a:pt x="1666570" y="1570228"/>
                  <a:pt x="2857727" y="1571436"/>
                </a:cubicBezTo>
                <a:cubicBezTo>
                  <a:pt x="1666570" y="1573775"/>
                  <a:pt x="702690" y="1976676"/>
                  <a:pt x="702690" y="2473342"/>
                </a:cubicBezTo>
                <a:cubicBezTo>
                  <a:pt x="702690" y="2971451"/>
                  <a:pt x="1672197" y="3375255"/>
                  <a:pt x="2868142" y="3375255"/>
                </a:cubicBezTo>
                <a:cubicBezTo>
                  <a:pt x="4064087" y="3375255"/>
                  <a:pt x="5033593" y="2971451"/>
                  <a:pt x="5033593" y="2473342"/>
                </a:cubicBezTo>
                <a:cubicBezTo>
                  <a:pt x="5033593" y="1976676"/>
                  <a:pt x="4069714" y="1573775"/>
                  <a:pt x="2878556" y="1571436"/>
                </a:cubicBezTo>
                <a:cubicBezTo>
                  <a:pt x="4069714" y="1570228"/>
                  <a:pt x="5033593" y="1361054"/>
                  <a:pt x="5033593" y="1103204"/>
                </a:cubicBezTo>
                <a:cubicBezTo>
                  <a:pt x="5033593" y="844602"/>
                  <a:pt x="4064087" y="634964"/>
                  <a:pt x="2868142" y="634964"/>
                </a:cubicBezTo>
                <a:close/>
                <a:moveTo>
                  <a:pt x="0" y="0"/>
                </a:moveTo>
                <a:lnTo>
                  <a:pt x="5736284" y="0"/>
                </a:lnTo>
                <a:lnTo>
                  <a:pt x="5736284" y="6228731"/>
                </a:lnTo>
                <a:lnTo>
                  <a:pt x="2868142" y="6228731"/>
                </a:lnTo>
                <a:cubicBezTo>
                  <a:pt x="4064087" y="6228731"/>
                  <a:pt x="5033593" y="5589965"/>
                  <a:pt x="5033593" y="4802012"/>
                </a:cubicBezTo>
                <a:cubicBezTo>
                  <a:pt x="5033593" y="4014059"/>
                  <a:pt x="4064087" y="3375293"/>
                  <a:pt x="2868142" y="3375293"/>
                </a:cubicBezTo>
                <a:cubicBezTo>
                  <a:pt x="1672197" y="3375293"/>
                  <a:pt x="702690" y="4014059"/>
                  <a:pt x="702690" y="4802012"/>
                </a:cubicBezTo>
                <a:cubicBezTo>
                  <a:pt x="702690" y="5589965"/>
                  <a:pt x="1672197" y="6228731"/>
                  <a:pt x="2868142" y="6228731"/>
                </a:cubicBezTo>
                <a:lnTo>
                  <a:pt x="0" y="62287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D9101-0A20-A644-B98A-5AAB72007147}" type="datetime1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73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64108"/>
            <a:ext cx="8481400" cy="146536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29" y="2495234"/>
            <a:ext cx="8481400" cy="372776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600"/>
            </a:lvl1pPr>
            <a:lvl2pPr marL="685800" indent="-4572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50EA-7C99-C642-BDB8-78B050F52948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6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001716"/>
            <a:ext cx="4663440" cy="150337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B3D62-CDA4-76D5-336B-27C0EC9C46CE}"/>
              </a:ext>
            </a:extLst>
          </p:cNvPr>
          <p:cNvSpPr/>
          <p:nvPr userDrawn="1"/>
        </p:nvSpPr>
        <p:spPr>
          <a:xfrm>
            <a:off x="0" y="634999"/>
            <a:ext cx="63703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34">
            <a:extLst>
              <a:ext uri="{FF2B5EF4-FFF2-40B4-BE49-F238E27FC236}">
                <a16:creationId xmlns:a16="http://schemas.microsoft.com/office/drawing/2014/main" id="{889B4C2F-1506-76B3-8948-1B68AC994F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59" y="1493440"/>
            <a:ext cx="5486400" cy="386791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86088"/>
            <a:ext cx="4663440" cy="3336912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6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600"/>
            </a:lvl4pPr>
            <a:lvl5pPr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F157801D-503B-EF46-ADEC-5C959CCCA979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3" y="1001716"/>
            <a:ext cx="4305184" cy="755658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343" y="2138373"/>
            <a:ext cx="4331151" cy="4084627"/>
          </a:xfrm>
        </p:spPr>
        <p:txBody>
          <a:bodyPr>
            <a:normAutofit/>
          </a:bodyPr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1800"/>
            </a:lvl1pPr>
            <a:lvl2pPr marL="571500" indent="-342900">
              <a:lnSpc>
                <a:spcPct val="90000"/>
              </a:lnSpc>
              <a:buFont typeface="+mj-lt"/>
              <a:buAutoNum type="arabicPeriod"/>
              <a:defRPr sz="1800"/>
            </a:lvl2pPr>
            <a:lvl3pPr marL="800100" indent="-342900">
              <a:lnSpc>
                <a:spcPct val="90000"/>
              </a:lnSpc>
              <a:buFont typeface="+mj-lt"/>
              <a:buAutoNum type="arabicPeriod"/>
              <a:defRPr sz="1800"/>
            </a:lvl3pPr>
            <a:lvl4pPr marL="1028700" indent="-342900">
              <a:lnSpc>
                <a:spcPct val="90000"/>
              </a:lnSpc>
              <a:buFont typeface="+mj-lt"/>
              <a:buAutoNum type="arabicPeriod"/>
              <a:defRPr sz="1800"/>
            </a:lvl4pPr>
            <a:lvl5pPr>
              <a:lnSpc>
                <a:spcPct val="90000"/>
              </a:lnSpc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65F00CF-7379-A045-910C-C8066878311E}"/>
              </a:ext>
            </a:extLst>
          </p:cNvPr>
          <p:cNvSpPr/>
          <p:nvPr userDrawn="1"/>
        </p:nvSpPr>
        <p:spPr>
          <a:xfrm>
            <a:off x="5821680" y="634999"/>
            <a:ext cx="63703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E8E9733-3F6B-B96D-7402-8479FE5630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639" y="1493440"/>
            <a:ext cx="5486400" cy="386791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0DEB9912-DA83-3943-A195-65BA8C060432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7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EAFFA32D-4823-3A31-3A5A-72A0B530D8A2}"/>
              </a:ext>
            </a:extLst>
          </p:cNvPr>
          <p:cNvSpPr/>
          <p:nvPr userDrawn="1"/>
        </p:nvSpPr>
        <p:spPr>
          <a:xfrm rot="5400000" flipV="1">
            <a:off x="322554" y="307271"/>
            <a:ext cx="5329421" cy="4714880"/>
          </a:xfrm>
          <a:custGeom>
            <a:avLst/>
            <a:gdLst>
              <a:gd name="connsiteX0" fmla="*/ 1894180 w 5329421"/>
              <a:gd name="connsiteY0" fmla="*/ 2357439 h 4714880"/>
              <a:gd name="connsiteX1" fmla="*/ 3578496 w 5329421"/>
              <a:gd name="connsiteY1" fmla="*/ 4714878 h 4714880"/>
              <a:gd name="connsiteX2" fmla="*/ 3611865 w 5329421"/>
              <a:gd name="connsiteY2" fmla="*/ 4712520 h 4714880"/>
              <a:gd name="connsiteX3" fmla="*/ 3645262 w 5329421"/>
              <a:gd name="connsiteY3" fmla="*/ 4714880 h 4714880"/>
              <a:gd name="connsiteX4" fmla="*/ 5320882 w 5329421"/>
              <a:gd name="connsiteY4" fmla="*/ 2598475 h 4714880"/>
              <a:gd name="connsiteX5" fmla="*/ 5329421 w 5329421"/>
              <a:gd name="connsiteY5" fmla="*/ 2361794 h 4714880"/>
              <a:gd name="connsiteX6" fmla="*/ 5329421 w 5329421"/>
              <a:gd name="connsiteY6" fmla="*/ 2353088 h 4714880"/>
              <a:gd name="connsiteX7" fmla="*/ 5320882 w 5329421"/>
              <a:gd name="connsiteY7" fmla="*/ 2116407 h 4714880"/>
              <a:gd name="connsiteX8" fmla="*/ 3645262 w 5329421"/>
              <a:gd name="connsiteY8" fmla="*/ 2 h 4714880"/>
              <a:gd name="connsiteX9" fmla="*/ 3611893 w 5329421"/>
              <a:gd name="connsiteY9" fmla="*/ 2361 h 4714880"/>
              <a:gd name="connsiteX10" fmla="*/ 3578496 w 5329421"/>
              <a:gd name="connsiteY10" fmla="*/ 0 h 4714880"/>
              <a:gd name="connsiteX11" fmla="*/ 1894180 w 5329421"/>
              <a:gd name="connsiteY11" fmla="*/ 2357439 h 4714880"/>
              <a:gd name="connsiteX12" fmla="*/ 0 w 5329421"/>
              <a:gd name="connsiteY12" fmla="*/ 881203 h 4714880"/>
              <a:gd name="connsiteX13" fmla="*/ 0 w 5329421"/>
              <a:gd name="connsiteY13" fmla="*/ 3833675 h 4714880"/>
              <a:gd name="connsiteX14" fmla="*/ 9467 w 5329421"/>
              <a:gd name="connsiteY14" fmla="*/ 3861551 h 4714880"/>
              <a:gd name="connsiteX15" fmla="*/ 829380 w 5329421"/>
              <a:gd name="connsiteY15" fmla="*/ 4714878 h 4714880"/>
              <a:gd name="connsiteX16" fmla="*/ 1894134 w 5329421"/>
              <a:gd name="connsiteY16" fmla="*/ 2357439 h 4714880"/>
              <a:gd name="connsiteX17" fmla="*/ 829380 w 5329421"/>
              <a:gd name="connsiteY17" fmla="*/ 0 h 4714880"/>
              <a:gd name="connsiteX18" fmla="*/ 9467 w 5329421"/>
              <a:gd name="connsiteY18" fmla="*/ 853328 h 47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29421" h="4714880">
                <a:moveTo>
                  <a:pt x="1894180" y="2357439"/>
                </a:moveTo>
                <a:cubicBezTo>
                  <a:pt x="1894180" y="3659415"/>
                  <a:pt x="2648276" y="4714878"/>
                  <a:pt x="3578496" y="4714878"/>
                </a:cubicBezTo>
                <a:lnTo>
                  <a:pt x="3611865" y="4712520"/>
                </a:lnTo>
                <a:lnTo>
                  <a:pt x="3645262" y="4714880"/>
                </a:lnTo>
                <a:cubicBezTo>
                  <a:pt x="4517343" y="4714880"/>
                  <a:pt x="5234628" y="3787227"/>
                  <a:pt x="5320882" y="2598475"/>
                </a:cubicBezTo>
                <a:lnTo>
                  <a:pt x="5329421" y="2361794"/>
                </a:lnTo>
                <a:lnTo>
                  <a:pt x="5329421" y="2353088"/>
                </a:lnTo>
                <a:lnTo>
                  <a:pt x="5320882" y="2116407"/>
                </a:lnTo>
                <a:cubicBezTo>
                  <a:pt x="5234628" y="927654"/>
                  <a:pt x="4517343" y="2"/>
                  <a:pt x="3645262" y="2"/>
                </a:cubicBezTo>
                <a:lnTo>
                  <a:pt x="3611893" y="2361"/>
                </a:lnTo>
                <a:lnTo>
                  <a:pt x="3578496" y="0"/>
                </a:lnTo>
                <a:cubicBezTo>
                  <a:pt x="2648276" y="0"/>
                  <a:pt x="1894180" y="1055462"/>
                  <a:pt x="1894180" y="2357439"/>
                </a:cubicBezTo>
                <a:close/>
                <a:moveTo>
                  <a:pt x="0" y="881203"/>
                </a:moveTo>
                <a:lnTo>
                  <a:pt x="0" y="3833675"/>
                </a:lnTo>
                <a:lnTo>
                  <a:pt x="9467" y="3861551"/>
                </a:lnTo>
                <a:cubicBezTo>
                  <a:pt x="204772" y="4382861"/>
                  <a:pt x="499564" y="4714878"/>
                  <a:pt x="829380" y="4714878"/>
                </a:cubicBezTo>
                <a:cubicBezTo>
                  <a:pt x="1417423" y="4714878"/>
                  <a:pt x="1894134" y="3659415"/>
                  <a:pt x="1894134" y="2357439"/>
                </a:cubicBezTo>
                <a:cubicBezTo>
                  <a:pt x="1894134" y="1055462"/>
                  <a:pt x="1417423" y="0"/>
                  <a:pt x="829380" y="0"/>
                </a:cubicBezTo>
                <a:cubicBezTo>
                  <a:pt x="499564" y="0"/>
                  <a:pt x="204772" y="332017"/>
                  <a:pt x="9467" y="853328"/>
                </a:cubicBezTo>
                <a:close/>
              </a:path>
            </a:pathLst>
          </a:custGeom>
          <a:solidFill>
            <a:schemeClr val="accent2"/>
          </a:solidFill>
          <a:ln w="67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6" y="2495233"/>
            <a:ext cx="4714881" cy="2233293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0" y="2495233"/>
            <a:ext cx="5271464" cy="2233294"/>
          </a:xfrm>
        </p:spPr>
        <p:txBody>
          <a:bodyPr anchor="ctr"/>
          <a:lstStyle>
            <a:lvl1pPr marL="0" indent="0" algn="l">
              <a:buNone/>
              <a:defRPr/>
            </a:lvl1pPr>
            <a:lvl2pPr marL="228600" indent="0" algn="l">
              <a:buNone/>
              <a:defRPr/>
            </a:lvl2pPr>
            <a:lvl3pPr marL="457200" indent="0" algn="l">
              <a:buNone/>
              <a:defRPr/>
            </a:lvl3pPr>
            <a:lvl4pPr marL="685800" indent="0" algn="l">
              <a:buNone/>
              <a:defRPr/>
            </a:lvl4pPr>
            <a:lvl5pPr marL="914400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203-094B-0D4B-879D-04F5C4F2A8FE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8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7" y="2129475"/>
            <a:ext cx="3771900" cy="37277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2129475"/>
            <a:ext cx="5652462" cy="3727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DAB2-5272-0346-9ECD-E0A6C2764DB4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5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81759"/>
            <a:ext cx="4328497" cy="48412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0" y="1381759"/>
            <a:ext cx="5652469" cy="4841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B29-56AA-9C42-ADF3-4AB1EB6F403E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4328498" cy="52222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634999"/>
            <a:ext cx="6209053" cy="5633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A7D4-F682-584C-BBAE-B4231503FB62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4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3385523" cy="55880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5936" y="634999"/>
            <a:ext cx="7152028" cy="5588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130-9426-2744-B098-3B51DCEC7F04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5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11" y="634998"/>
            <a:ext cx="6209053" cy="105664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5C3C84-2445-A196-7F5F-258A70EC2DB8}"/>
              </a:ext>
            </a:extLst>
          </p:cNvPr>
          <p:cNvSpPr/>
          <p:nvPr userDrawn="1"/>
        </p:nvSpPr>
        <p:spPr>
          <a:xfrm>
            <a:off x="0" y="0"/>
            <a:ext cx="4791456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8E21C7C-0CD1-5AAF-6BBD-63E495FF25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772" y="736601"/>
            <a:ext cx="3867912" cy="5486400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8911" y="2129475"/>
            <a:ext cx="6209053" cy="4093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CB74803-9A2C-034F-B1A1-F6470E6CA660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001714"/>
            <a:ext cx="10923934" cy="7556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30" y="2138372"/>
            <a:ext cx="10923934" cy="4084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8624-D4B9-7C44-BA3F-B13CDFB276DF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7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8"/>
            <a:ext cx="6209065" cy="1098299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8" y="2129475"/>
            <a:ext cx="6209066" cy="4093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FE2F9A-59A2-7E9F-464F-7A36143AEF3C}"/>
              </a:ext>
            </a:extLst>
          </p:cNvPr>
          <p:cNvSpPr/>
          <p:nvPr userDrawn="1"/>
        </p:nvSpPr>
        <p:spPr>
          <a:xfrm>
            <a:off x="7395223" y="0"/>
            <a:ext cx="4791456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B460171E-C624-E466-975C-D2BE23155D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56995" y="736601"/>
            <a:ext cx="3867912" cy="5486400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D3B9E8-F3C1-6446-B37C-65190666CE5C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9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26" y="634999"/>
            <a:ext cx="6595437" cy="111604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83495-936E-09A0-8CE3-E436C7809CBB}"/>
              </a:ext>
            </a:extLst>
          </p:cNvPr>
          <p:cNvSpPr/>
          <p:nvPr userDrawn="1"/>
        </p:nvSpPr>
        <p:spPr>
          <a:xfrm>
            <a:off x="0" y="634999"/>
            <a:ext cx="4023360" cy="558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2A8DBB29-ED35-445B-4F04-9E61708B9E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771" y="1215611"/>
            <a:ext cx="3120877" cy="4426776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2526" y="2126905"/>
            <a:ext cx="6595437" cy="4096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C94DBE0E-BA63-894B-AD67-B5534C763ECE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7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6836617" cy="107360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2129474"/>
            <a:ext cx="6823674" cy="409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A0309-D065-CD9D-2479-AD56597FB81F}"/>
              </a:ext>
            </a:extLst>
          </p:cNvPr>
          <p:cNvSpPr/>
          <p:nvPr userDrawn="1"/>
        </p:nvSpPr>
        <p:spPr>
          <a:xfrm>
            <a:off x="8168640" y="634999"/>
            <a:ext cx="4023360" cy="558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D96658A-D342-DC0B-8552-B2E3314532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30411" y="1215611"/>
            <a:ext cx="3120877" cy="4426776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8EB195-6C83-E04A-B652-F00DFBE24657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58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5" y="634999"/>
            <a:ext cx="4304219" cy="112237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E7868F-C970-BDC2-3C59-C3B9D60646EC}"/>
              </a:ext>
            </a:extLst>
          </p:cNvPr>
          <p:cNvSpPr/>
          <p:nvPr userDrawn="1"/>
        </p:nvSpPr>
        <p:spPr>
          <a:xfrm>
            <a:off x="634036" y="1"/>
            <a:ext cx="5736284" cy="622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86">
            <a:extLst>
              <a:ext uri="{FF2B5EF4-FFF2-40B4-BE49-F238E27FC236}">
                <a16:creationId xmlns:a16="http://schemas.microsoft.com/office/drawing/2014/main" id="{59A01815-2226-42BA-5989-B67063705B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7514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129475"/>
            <a:ext cx="4304219" cy="409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F19ABAC-CEC0-3744-94EB-1D764E2366A2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64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7" y="1001715"/>
            <a:ext cx="4714998" cy="74676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129475"/>
            <a:ext cx="4714106" cy="41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DFB919A-0FBE-5996-8285-F65A2832E27F}"/>
              </a:ext>
            </a:extLst>
          </p:cNvPr>
          <p:cNvSpPr/>
          <p:nvPr userDrawn="1"/>
        </p:nvSpPr>
        <p:spPr>
          <a:xfrm>
            <a:off x="5821681" y="634999"/>
            <a:ext cx="5736284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17979BA9-1DC6-39F8-19D7-0BC804341A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9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E2AAE019-E83D-CB42-A578-B360638D96E4}" type="datetime1">
              <a:rPr lang="en-US" smtClean="0"/>
              <a:t>7/6/2026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36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097" y="686054"/>
            <a:ext cx="4333731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9BC52-F4B9-40D3-13B2-C974CC90EF84}"/>
              </a:ext>
            </a:extLst>
          </p:cNvPr>
          <p:cNvSpPr/>
          <p:nvPr userDrawn="1"/>
        </p:nvSpPr>
        <p:spPr>
          <a:xfrm>
            <a:off x="0" y="634999"/>
            <a:ext cx="63703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B5950EFE-356D-C8EA-2569-0F26EFFA4E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59" y="1493440"/>
            <a:ext cx="5486400" cy="386791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34137" y="1748474"/>
            <a:ext cx="4323828" cy="4615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ED57CA4-9B91-014F-9006-ED823B296BC5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27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74563"/>
            <a:ext cx="4702537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156" y="1748474"/>
            <a:ext cx="4702537" cy="461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030CF-FEDC-475D-1C44-D1A9610C48BE}"/>
              </a:ext>
            </a:extLst>
          </p:cNvPr>
          <p:cNvSpPr/>
          <p:nvPr userDrawn="1"/>
        </p:nvSpPr>
        <p:spPr>
          <a:xfrm>
            <a:off x="5821680" y="634999"/>
            <a:ext cx="63703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28ECA86B-B2EE-7857-89AB-8C4E9F071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3639" y="1493440"/>
            <a:ext cx="5486400" cy="386791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5B19DAFB-FAB1-764F-BE9B-0C575278000C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8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634999"/>
            <a:ext cx="3345301" cy="111347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01BBF-E06C-C8BD-9613-D1E0E2997D96}"/>
              </a:ext>
            </a:extLst>
          </p:cNvPr>
          <p:cNvSpPr/>
          <p:nvPr userDrawn="1"/>
        </p:nvSpPr>
        <p:spPr>
          <a:xfrm>
            <a:off x="0" y="634999"/>
            <a:ext cx="75172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34">
            <a:extLst>
              <a:ext uri="{FF2B5EF4-FFF2-40B4-BE49-F238E27FC236}">
                <a16:creationId xmlns:a16="http://schemas.microsoft.com/office/drawing/2014/main" id="{EC6F8BE1-DBF8-9F46-A1A0-170BE0AC9F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1959" y="1096133"/>
            <a:ext cx="6618060" cy="466573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129475"/>
            <a:ext cx="3345301" cy="409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2FF7BC53-6B45-7742-9EBA-CB5E7E199EB6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07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3376160" cy="112237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157" y="2138375"/>
            <a:ext cx="3376160" cy="4084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E5DEB-00A0-C51B-6DFC-390A6C17BC52}"/>
              </a:ext>
            </a:extLst>
          </p:cNvPr>
          <p:cNvSpPr/>
          <p:nvPr userDrawn="1"/>
        </p:nvSpPr>
        <p:spPr>
          <a:xfrm>
            <a:off x="4674781" y="634999"/>
            <a:ext cx="75172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34">
            <a:extLst>
              <a:ext uri="{FF2B5EF4-FFF2-40B4-BE49-F238E27FC236}">
                <a16:creationId xmlns:a16="http://schemas.microsoft.com/office/drawing/2014/main" id="{09BDCEA9-FCD8-BF3F-D744-F8CFFB64D0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16740" y="1096133"/>
            <a:ext cx="6618060" cy="466573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A5B05B6C-DEDB-7544-9F53-A4801D50D3DC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26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01716"/>
            <a:ext cx="3214862" cy="150337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9CDADF-7E36-EBE1-34D0-785EEE3139B3}"/>
              </a:ext>
            </a:extLst>
          </p:cNvPr>
          <p:cNvSpPr/>
          <p:nvPr userDrawn="1"/>
        </p:nvSpPr>
        <p:spPr>
          <a:xfrm>
            <a:off x="0" y="634999"/>
            <a:ext cx="7517219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04761C5D-E8A4-64AA-78FD-E268D115AC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1959" y="1096133"/>
            <a:ext cx="6618060" cy="4665732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2877190"/>
            <a:ext cx="3214862" cy="334581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67BC866-C4B3-4A49-A8DC-A0BE5C9E8ADF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8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9478" y="632192"/>
            <a:ext cx="4328486" cy="372776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9477" y="4728526"/>
            <a:ext cx="4328487" cy="14944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1856D-4088-6C7C-747C-BFC6B595D2C7}"/>
              </a:ext>
            </a:extLst>
          </p:cNvPr>
          <p:cNvSpPr/>
          <p:nvPr userDrawn="1"/>
        </p:nvSpPr>
        <p:spPr>
          <a:xfrm>
            <a:off x="634036" y="634999"/>
            <a:ext cx="5736284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86">
            <a:extLst>
              <a:ext uri="{FF2B5EF4-FFF2-40B4-BE49-F238E27FC236}">
                <a16:creationId xmlns:a16="http://schemas.microsoft.com/office/drawing/2014/main" id="{4C2DEE60-7B9C-F5F8-C631-1BBA2E094F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7514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2DEFB05-7E9F-904D-9899-4BFD23D31172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3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32" y="5109526"/>
            <a:ext cx="3739896" cy="111347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7164" y="5109525"/>
            <a:ext cx="6400800" cy="1113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600"/>
            </a:lvl3pPr>
            <a:lvl4pPr marL="685800" indent="0">
              <a:buFont typeface="Arial" panose="020B0604020202020204" pitchFamily="34" charset="0"/>
              <a:buNone/>
              <a:defRPr sz="1600"/>
            </a:lvl4pPr>
            <a:lvl5pPr marL="9144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7C8D-329B-1A41-996A-C00FEEB4F1BF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1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38" y="4362766"/>
            <a:ext cx="2953618" cy="186023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981766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362766"/>
            <a:ext cx="7576722" cy="186023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3ED9-EFBD-5A47-956E-678E362C5636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72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3006411" cy="186119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B10367D4-204C-404A-8464-46B87B775F25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2" y="643897"/>
            <a:ext cx="7538412" cy="186119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2938227"/>
            <a:ext cx="12192000" cy="3919773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19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45318" cy="97046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9" y="1748474"/>
            <a:ext cx="6150815" cy="4474526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4097" y="1748475"/>
            <a:ext cx="4333867" cy="4474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CD41-8253-8740-8961-F06C3711FE73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4714881" cy="113042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146428"/>
            <a:ext cx="4736262" cy="4076572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498" y="634999"/>
            <a:ext cx="5652466" cy="558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54A3-95B5-7540-93F4-9DA873291FAC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13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3768108" cy="111347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30" y="2129475"/>
            <a:ext cx="3752238" cy="4093525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82195" y="634999"/>
            <a:ext cx="6595443" cy="558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702-F775-114B-846E-EFE6911639ED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06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7" y="1001715"/>
            <a:ext cx="4714998" cy="74676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129475"/>
            <a:ext cx="4714106" cy="41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C0C886-859A-5158-F0E8-00B1BFC415AF}"/>
              </a:ext>
            </a:extLst>
          </p:cNvPr>
          <p:cNvSpPr/>
          <p:nvPr userDrawn="1"/>
        </p:nvSpPr>
        <p:spPr>
          <a:xfrm>
            <a:off x="5821686" y="0"/>
            <a:ext cx="5736284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CEE0A2-7709-B62C-92B2-F79288C22C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55872" y="736601"/>
            <a:ext cx="3867912" cy="5486400"/>
          </a:xfrm>
          <a:custGeom>
            <a:avLst/>
            <a:gdLst>
              <a:gd name="connsiteX0" fmla="*/ 1933956 w 3867912"/>
              <a:gd name="connsiteY0" fmla="*/ 0 h 5486400"/>
              <a:gd name="connsiteX1" fmla="*/ 3867912 w 3867912"/>
              <a:gd name="connsiteY1" fmla="*/ 2743200 h 5486400"/>
              <a:gd name="connsiteX2" fmla="*/ 1933956 w 3867912"/>
              <a:gd name="connsiteY2" fmla="*/ 5486400 h 5486400"/>
              <a:gd name="connsiteX3" fmla="*/ 0 w 3867912"/>
              <a:gd name="connsiteY3" fmla="*/ 2743200 h 5486400"/>
              <a:gd name="connsiteX4" fmla="*/ 1933956 w 386791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5486400">
                <a:moveTo>
                  <a:pt x="1933956" y="0"/>
                </a:moveTo>
                <a:cubicBezTo>
                  <a:pt x="3002050" y="0"/>
                  <a:pt x="3867912" y="1228172"/>
                  <a:pt x="3867912" y="2743200"/>
                </a:cubicBezTo>
                <a:cubicBezTo>
                  <a:pt x="3867912" y="4258228"/>
                  <a:pt x="3002050" y="5486400"/>
                  <a:pt x="1933956" y="5486400"/>
                </a:cubicBezTo>
                <a:cubicBezTo>
                  <a:pt x="865862" y="5486400"/>
                  <a:pt x="0" y="4258228"/>
                  <a:pt x="0" y="2743200"/>
                </a:cubicBezTo>
                <a:cubicBezTo>
                  <a:pt x="0" y="1228172"/>
                  <a:pt x="865862" y="0"/>
                  <a:pt x="1933956" y="0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E2AAE019-E83D-CB42-A578-B360638D96E4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35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7" y="1001715"/>
            <a:ext cx="4714998" cy="74676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129475"/>
            <a:ext cx="4714106" cy="41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EE1F0A-D57B-4C33-44C2-D2BF9B19B487}"/>
              </a:ext>
            </a:extLst>
          </p:cNvPr>
          <p:cNvSpPr/>
          <p:nvPr userDrawn="1"/>
        </p:nvSpPr>
        <p:spPr>
          <a:xfrm>
            <a:off x="5821681" y="0"/>
            <a:ext cx="5736284" cy="6818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FB73C4F7-F062-427F-E6F1-8992FE31ED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61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E2AAE019-E83D-CB42-A578-B360638D96E4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2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4" y="4800600"/>
            <a:ext cx="10923934" cy="14224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4998"/>
            <a:ext cx="10923934" cy="460935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0" b="1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BBDB-DB6A-8043-A23A-E4D514668CA9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63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6" y="5222240"/>
            <a:ext cx="9037984" cy="1000759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4998"/>
            <a:ext cx="10923934" cy="4587243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30000" b="1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FF74-D6A8-484C-8E59-ED45708650B1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634999"/>
            <a:ext cx="4328068" cy="3346768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728526"/>
            <a:ext cx="4328068" cy="14944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AD1B2-D3AF-262A-9F39-408298341F3B}"/>
              </a:ext>
            </a:extLst>
          </p:cNvPr>
          <p:cNvSpPr/>
          <p:nvPr userDrawn="1"/>
        </p:nvSpPr>
        <p:spPr>
          <a:xfrm>
            <a:off x="5821681" y="634999"/>
            <a:ext cx="5736284" cy="558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86">
            <a:extLst>
              <a:ext uri="{FF2B5EF4-FFF2-40B4-BE49-F238E27FC236}">
                <a16:creationId xmlns:a16="http://schemas.microsoft.com/office/drawing/2014/main" id="{84DED33C-5879-E539-4CEC-E4EBF6E330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5159" y="1041818"/>
            <a:ext cx="4729325" cy="4764694"/>
          </a:xfrm>
          <a:custGeom>
            <a:avLst/>
            <a:gdLst>
              <a:gd name="connsiteX0" fmla="*/ 3182230 w 4729325"/>
              <a:gd name="connsiteY0" fmla="*/ 109 h 4764694"/>
              <a:gd name="connsiteX1" fmla="*/ 4282822 w 4729325"/>
              <a:gd name="connsiteY1" fmla="*/ 421273 h 4764694"/>
              <a:gd name="connsiteX2" fmla="*/ 3747220 w 4729325"/>
              <a:gd name="connsiteY2" fmla="*/ 3734650 h 4764694"/>
              <a:gd name="connsiteX3" fmla="*/ 446504 w 4729325"/>
              <a:gd name="connsiteY3" fmla="*/ 4343421 h 4764694"/>
              <a:gd name="connsiteX4" fmla="*/ 982106 w 4729325"/>
              <a:gd name="connsiteY4" fmla="*/ 1030045 h 4764694"/>
              <a:gd name="connsiteX5" fmla="*/ 3182230 w 4729325"/>
              <a:gd name="connsiteY5" fmla="*/ 109 h 47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325" h="4764694">
                <a:moveTo>
                  <a:pt x="3182230" y="109"/>
                </a:moveTo>
                <a:cubicBezTo>
                  <a:pt x="3609712" y="4486"/>
                  <a:pt x="3996485" y="141202"/>
                  <a:pt x="4282822" y="421273"/>
                </a:cubicBezTo>
                <a:cubicBezTo>
                  <a:pt x="5046387" y="1168129"/>
                  <a:pt x="4806591" y="2651578"/>
                  <a:pt x="3747220" y="3734650"/>
                </a:cubicBezTo>
                <a:cubicBezTo>
                  <a:pt x="2687850" y="4817721"/>
                  <a:pt x="1210069" y="5090277"/>
                  <a:pt x="446504" y="4343421"/>
                </a:cubicBezTo>
                <a:cubicBezTo>
                  <a:pt x="-317062" y="3596565"/>
                  <a:pt x="-77265" y="2113116"/>
                  <a:pt x="982106" y="1030045"/>
                </a:cubicBezTo>
                <a:cubicBezTo>
                  <a:pt x="1644213" y="353125"/>
                  <a:pt x="2469760" y="-7187"/>
                  <a:pt x="3182230" y="109"/>
                </a:cubicBezTo>
                <a:close/>
              </a:path>
            </a:pathLst>
          </a:cu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253768E5-88AD-F345-813B-E822455F98B0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01611EA6-A98E-788D-8561-0477483F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4" y="4879524"/>
            <a:ext cx="10923934" cy="134347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6FAFFBC2-CB22-180D-9985-6B9E32EE75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4998"/>
            <a:ext cx="10923934" cy="424452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8237-8CC6-BF45-96C4-CF90C4DB2128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94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0936"/>
            <a:ext cx="6209065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3600" b="1" i="0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3600" b="1" i="0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 i="0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600" b="1" i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FA9F-5F67-2743-BC9C-9DCD4B6649F8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77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634998"/>
            <a:ext cx="8481395" cy="558800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 b="1" i="0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3600" b="1" i="0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3600" b="1" i="0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 i="0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600" b="1" i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DF3B-3FFA-684A-A22D-4B1A741ADF37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634999"/>
            <a:ext cx="10923934" cy="375615"/>
          </a:xfrm>
        </p:spPr>
        <p:txBody>
          <a:bodyPr anchor="t">
            <a:noAutofit/>
          </a:bodyPr>
          <a:lstStyle>
            <a:lvl1pPr>
              <a:lnSpc>
                <a:spcPct val="120000"/>
              </a:lnSpc>
              <a:defRPr sz="18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1748474"/>
            <a:ext cx="10923934" cy="447452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AEBE-CA61-5040-850D-8DDBD3B263E9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0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5856284"/>
            <a:ext cx="10923934" cy="366716"/>
          </a:xfrm>
        </p:spPr>
        <p:txBody>
          <a:bodyPr anchor="t">
            <a:noAutofit/>
          </a:bodyPr>
          <a:lstStyle>
            <a:lvl1pPr>
              <a:lnSpc>
                <a:spcPct val="120000"/>
              </a:lnSpc>
              <a:defRPr sz="18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1042415"/>
            <a:ext cx="10923934" cy="4432870"/>
          </a:xfrm>
        </p:spPr>
        <p:txBody>
          <a:bodyPr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E7F1-F91F-AD4F-AC91-E9089FFC5F81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82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5856284"/>
            <a:ext cx="9037984" cy="366716"/>
          </a:xfr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1800" b="1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1001715"/>
            <a:ext cx="9037984" cy="3726811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B5A0-0FC4-284F-8762-E74EE3523890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71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10613"/>
            <a:ext cx="10945316" cy="746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30" y="2138374"/>
            <a:ext cx="5266090" cy="40846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886" y="2138374"/>
            <a:ext cx="5266078" cy="40846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578D-94A7-9E43-82B8-AAFA272825E2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76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042831"/>
            <a:ext cx="10923934" cy="746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30" y="2051211"/>
            <a:ext cx="5266090" cy="381959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30" y="2495234"/>
            <a:ext cx="5266090" cy="3727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886" y="2051212"/>
            <a:ext cx="5266078" cy="381958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0" y="2495234"/>
            <a:ext cx="5271464" cy="3727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3611-F589-6B46-B56A-435CF60591D4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36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92AA-1C89-D34D-9E81-E1A863B5BE18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11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A457-1E7D-C84D-ACA4-D60564856941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3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634999"/>
            <a:ext cx="7538424" cy="334676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353868"/>
            <a:ext cx="7538424" cy="18691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88D7-4720-D141-81CC-740F79D50C31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7" y="634999"/>
            <a:ext cx="3771903" cy="149447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30" y="2495234"/>
            <a:ext cx="3771904" cy="3727766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910" y="634999"/>
            <a:ext cx="6226055" cy="5588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1255-8A2A-504E-AE57-51186F2E75A8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00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4999"/>
            <a:ext cx="3793283" cy="187009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9" y="2886089"/>
            <a:ext cx="3771901" cy="3336911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2523" y="634999"/>
            <a:ext cx="6595442" cy="5625776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A0A-7008-8A4A-B23F-5951DF641DB9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25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847087"/>
            <a:ext cx="7538424" cy="1386963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30" y="3615051"/>
            <a:ext cx="10923933" cy="260794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28600" indent="0">
              <a:buNone/>
              <a:defRPr>
                <a:solidFill>
                  <a:schemeClr val="accent1"/>
                </a:solidFill>
              </a:defRPr>
            </a:lvl2pPr>
            <a:lvl3pPr marL="457200" indent="0">
              <a:buNone/>
              <a:defRPr>
                <a:solidFill>
                  <a:schemeClr val="accent1"/>
                </a:solidFill>
              </a:defRPr>
            </a:lvl3pPr>
            <a:lvl4pPr marL="685800" indent="0">
              <a:buNone/>
              <a:defRPr>
                <a:solidFill>
                  <a:schemeClr val="accent1"/>
                </a:solidFill>
              </a:defRPr>
            </a:lvl4pPr>
            <a:lvl5pPr marL="9144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1EFE-56B6-8F4D-8113-558CEDB7B73A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60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73816"/>
            <a:ext cx="8481399" cy="1867858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3622674"/>
            <a:ext cx="8481399" cy="148685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228600" indent="0">
              <a:buNone/>
              <a:defRPr sz="2000">
                <a:solidFill>
                  <a:schemeClr val="accent1"/>
                </a:solidFill>
              </a:defRPr>
            </a:lvl2pPr>
            <a:lvl3pPr marL="457200" indent="0">
              <a:buNone/>
              <a:defRPr sz="1800">
                <a:solidFill>
                  <a:schemeClr val="accent1"/>
                </a:solidFill>
              </a:defRPr>
            </a:lvl3pPr>
            <a:lvl4pPr marL="685800" indent="0">
              <a:buNone/>
              <a:defRPr sz="1600">
                <a:solidFill>
                  <a:schemeClr val="accent1"/>
                </a:solidFill>
              </a:defRPr>
            </a:lvl4pPr>
            <a:lvl5pPr marL="9144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D02D-3DC0-C54F-AF94-CB2AA6AB0D37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4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73816"/>
            <a:ext cx="4704473" cy="260795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4362766"/>
            <a:ext cx="4704473" cy="1860234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2pPr>
            <a:lvl3pPr marL="45720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3pPr>
            <a:lvl4pPr marL="68580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4pPr>
            <a:lvl5pPr marL="914400" indent="0">
              <a:buNone/>
              <a:defRPr sz="1800" b="1" i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4D02D-3DC0-C54F-AF94-CB2AA6AB0D37}" type="datetime1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E1A7A48-EC1B-2BD5-026A-AEDC4C01FC96}"/>
              </a:ext>
            </a:extLst>
          </p:cNvPr>
          <p:cNvSpPr/>
          <p:nvPr userDrawn="1"/>
        </p:nvSpPr>
        <p:spPr>
          <a:xfrm>
            <a:off x="5821681" y="1"/>
            <a:ext cx="6370318" cy="6223000"/>
          </a:xfrm>
          <a:custGeom>
            <a:avLst/>
            <a:gdLst>
              <a:gd name="connsiteX0" fmla="*/ 3185158 w 6370318"/>
              <a:gd name="connsiteY0" fmla="*/ 991383 h 6223000"/>
              <a:gd name="connsiteX1" fmla="*/ 974138 w 6370318"/>
              <a:gd name="connsiteY1" fmla="*/ 2448125 h 6223000"/>
              <a:gd name="connsiteX2" fmla="*/ 3185158 w 6370318"/>
              <a:gd name="connsiteY2" fmla="*/ 3904867 h 6223000"/>
              <a:gd name="connsiteX3" fmla="*/ 5396178 w 6370318"/>
              <a:gd name="connsiteY3" fmla="*/ 2448125 h 6223000"/>
              <a:gd name="connsiteX4" fmla="*/ 3185158 w 6370318"/>
              <a:gd name="connsiteY4" fmla="*/ 991383 h 6223000"/>
              <a:gd name="connsiteX5" fmla="*/ 0 w 6370318"/>
              <a:gd name="connsiteY5" fmla="*/ 0 h 6223000"/>
              <a:gd name="connsiteX6" fmla="*/ 6370318 w 6370318"/>
              <a:gd name="connsiteY6" fmla="*/ 0 h 6223000"/>
              <a:gd name="connsiteX7" fmla="*/ 6370318 w 6370318"/>
              <a:gd name="connsiteY7" fmla="*/ 6223000 h 6223000"/>
              <a:gd name="connsiteX8" fmla="*/ 5395766 w 6370318"/>
              <a:gd name="connsiteY8" fmla="*/ 6223000 h 6223000"/>
              <a:gd name="connsiteX9" fmla="*/ 5384828 w 6370318"/>
              <a:gd name="connsiteY9" fmla="*/ 6176026 h 6223000"/>
              <a:gd name="connsiteX10" fmla="*/ 3195791 w 6370318"/>
              <a:gd name="connsiteY10" fmla="*/ 5746683 h 6223000"/>
              <a:gd name="connsiteX11" fmla="*/ 5396178 w 6370318"/>
              <a:gd name="connsiteY11" fmla="*/ 4825797 h 6223000"/>
              <a:gd name="connsiteX12" fmla="*/ 3185158 w 6370318"/>
              <a:gd name="connsiteY12" fmla="*/ 3904906 h 6223000"/>
              <a:gd name="connsiteX13" fmla="*/ 974138 w 6370318"/>
              <a:gd name="connsiteY13" fmla="*/ 4825797 h 6223000"/>
              <a:gd name="connsiteX14" fmla="*/ 3174524 w 6370318"/>
              <a:gd name="connsiteY14" fmla="*/ 5746683 h 6223000"/>
              <a:gd name="connsiteX15" fmla="*/ 985488 w 6370318"/>
              <a:gd name="connsiteY15" fmla="*/ 6176026 h 6223000"/>
              <a:gd name="connsiteX16" fmla="*/ 974550 w 6370318"/>
              <a:gd name="connsiteY16" fmla="*/ 6223000 h 6223000"/>
              <a:gd name="connsiteX17" fmla="*/ 0 w 6370318"/>
              <a:gd name="connsiteY17" fmla="*/ 622300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70318" h="6223000">
                <a:moveTo>
                  <a:pt x="3185158" y="991383"/>
                </a:moveTo>
                <a:cubicBezTo>
                  <a:pt x="1964046" y="991383"/>
                  <a:pt x="974138" y="1643590"/>
                  <a:pt x="974138" y="2448125"/>
                </a:cubicBezTo>
                <a:cubicBezTo>
                  <a:pt x="974138" y="3252659"/>
                  <a:pt x="1964046" y="3904867"/>
                  <a:pt x="3185158" y="3904867"/>
                </a:cubicBezTo>
                <a:cubicBezTo>
                  <a:pt x="4406270" y="3904867"/>
                  <a:pt x="5396178" y="3252659"/>
                  <a:pt x="5396178" y="2448125"/>
                </a:cubicBezTo>
                <a:cubicBezTo>
                  <a:pt x="5396178" y="1643590"/>
                  <a:pt x="4406270" y="991383"/>
                  <a:pt x="3185158" y="991383"/>
                </a:cubicBezTo>
                <a:close/>
                <a:moveTo>
                  <a:pt x="0" y="0"/>
                </a:moveTo>
                <a:lnTo>
                  <a:pt x="6370318" y="0"/>
                </a:lnTo>
                <a:lnTo>
                  <a:pt x="6370318" y="6223000"/>
                </a:lnTo>
                <a:lnTo>
                  <a:pt x="5395766" y="6223000"/>
                </a:lnTo>
                <a:lnTo>
                  <a:pt x="5384828" y="6176026"/>
                </a:lnTo>
                <a:cubicBezTo>
                  <a:pt x="5272251" y="5935624"/>
                  <a:pt x="4336001" y="5747839"/>
                  <a:pt x="3195791" y="5746683"/>
                </a:cubicBezTo>
                <a:cubicBezTo>
                  <a:pt x="4412015" y="5744294"/>
                  <a:pt x="5396178" y="5332915"/>
                  <a:pt x="5396178" y="4825797"/>
                </a:cubicBezTo>
                <a:cubicBezTo>
                  <a:pt x="5396178" y="4317207"/>
                  <a:pt x="4406270" y="3904906"/>
                  <a:pt x="3185158" y="3904906"/>
                </a:cubicBezTo>
                <a:cubicBezTo>
                  <a:pt x="1964046" y="3904906"/>
                  <a:pt x="974138" y="4317207"/>
                  <a:pt x="974138" y="4825797"/>
                </a:cubicBezTo>
                <a:cubicBezTo>
                  <a:pt x="974138" y="5332915"/>
                  <a:pt x="1958301" y="5744294"/>
                  <a:pt x="3174524" y="5746683"/>
                </a:cubicBezTo>
                <a:cubicBezTo>
                  <a:pt x="2034315" y="5747839"/>
                  <a:pt x="1098065" y="5935624"/>
                  <a:pt x="985488" y="6176026"/>
                </a:cubicBezTo>
                <a:lnTo>
                  <a:pt x="974550" y="6223000"/>
                </a:lnTo>
                <a:lnTo>
                  <a:pt x="0" y="6223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4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634999"/>
            <a:ext cx="7514087" cy="3727767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743766"/>
            <a:ext cx="7514087" cy="111347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E768-21C6-CE4B-B654-E1D0DDCC05FD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</p:spTree>
    <p:extLst>
      <p:ext uri="{BB962C8B-B14F-4D97-AF65-F5344CB8AC3E}">
        <p14:creationId xmlns:p14="http://schemas.microsoft.com/office/powerpoint/2010/main" val="156409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2" y="1404262"/>
            <a:ext cx="7924802" cy="2577504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3" y="4362765"/>
            <a:ext cx="7924802" cy="1112519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D13D-5B61-AA42-A678-BA823C019B39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3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raphic 73">
            <a:extLst>
              <a:ext uri="{FF2B5EF4-FFF2-40B4-BE49-F238E27FC236}">
                <a16:creationId xmlns:a16="http://schemas.microsoft.com/office/drawing/2014/main" id="{234E1407-29E4-7E4C-3151-4DB2B1D49D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21680" y="634999"/>
            <a:ext cx="5736284" cy="5590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1381759"/>
            <a:ext cx="4690543" cy="497758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634999"/>
            <a:ext cx="4690543" cy="375615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419B-7218-144B-AE0A-3AE9A5E7F34E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67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raphic 61">
            <a:extLst>
              <a:ext uri="{FF2B5EF4-FFF2-40B4-BE49-F238E27FC236}">
                <a16:creationId xmlns:a16="http://schemas.microsoft.com/office/drawing/2014/main" id="{0A63388B-7024-A217-D604-87110EA803E6}"/>
              </a:ext>
            </a:extLst>
          </p:cNvPr>
          <p:cNvSpPr/>
          <p:nvPr userDrawn="1"/>
        </p:nvSpPr>
        <p:spPr>
          <a:xfrm>
            <a:off x="5821681" y="631232"/>
            <a:ext cx="6370320" cy="5591768"/>
          </a:xfrm>
          <a:custGeom>
            <a:avLst/>
            <a:gdLst>
              <a:gd name="connsiteX0" fmla="*/ 6286503 w 6286503"/>
              <a:gd name="connsiteY0" fmla="*/ 0 h 5591768"/>
              <a:gd name="connsiteX1" fmla="*/ 0 w 6286503"/>
              <a:gd name="connsiteY1" fmla="*/ 0 h 5591768"/>
              <a:gd name="connsiteX2" fmla="*/ 0 w 6286503"/>
              <a:gd name="connsiteY2" fmla="*/ 5591768 h 5591768"/>
              <a:gd name="connsiteX3" fmla="*/ 6286503 w 6286503"/>
              <a:gd name="connsiteY3" fmla="*/ 5591768 h 5591768"/>
              <a:gd name="connsiteX4" fmla="*/ 6286503 w 6286503"/>
              <a:gd name="connsiteY4" fmla="*/ 4960502 h 5591768"/>
              <a:gd name="connsiteX5" fmla="*/ 5839978 w 6286503"/>
              <a:gd name="connsiteY5" fmla="*/ 2806305 h 5591768"/>
              <a:gd name="connsiteX6" fmla="*/ 4938995 w 6286503"/>
              <a:gd name="connsiteY6" fmla="*/ 4962694 h 5591768"/>
              <a:gd name="connsiteX7" fmla="*/ 4038005 w 6286503"/>
              <a:gd name="connsiteY7" fmla="*/ 2795884 h 5591768"/>
              <a:gd name="connsiteX8" fmla="*/ 4938995 w 6286503"/>
              <a:gd name="connsiteY8" fmla="*/ 629074 h 5591768"/>
              <a:gd name="connsiteX9" fmla="*/ 5839978 w 6286503"/>
              <a:gd name="connsiteY9" fmla="*/ 2785463 h 5591768"/>
              <a:gd name="connsiteX10" fmla="*/ 6286503 w 6286503"/>
              <a:gd name="connsiteY10" fmla="*/ 631266 h 5591768"/>
              <a:gd name="connsiteX11" fmla="*/ 6286503 w 6286503"/>
              <a:gd name="connsiteY11" fmla="*/ 0 h 5591768"/>
              <a:gd name="connsiteX12" fmla="*/ 4037967 w 6286503"/>
              <a:gd name="connsiteY12" fmla="*/ 2795884 h 5591768"/>
              <a:gd name="connsiteX13" fmla="*/ 2612709 w 6286503"/>
              <a:gd name="connsiteY13" fmla="*/ 4962694 h 5591768"/>
              <a:gd name="connsiteX14" fmla="*/ 1187451 w 6286503"/>
              <a:gd name="connsiteY14" fmla="*/ 2795884 h 5591768"/>
              <a:gd name="connsiteX15" fmla="*/ 2612709 w 6286503"/>
              <a:gd name="connsiteY15" fmla="*/ 629074 h 5591768"/>
              <a:gd name="connsiteX16" fmla="*/ 4037967 w 6286503"/>
              <a:gd name="connsiteY16" fmla="*/ 2795884 h 559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86503" h="5591768">
                <a:moveTo>
                  <a:pt x="6286503" y="0"/>
                </a:moveTo>
                <a:lnTo>
                  <a:pt x="0" y="0"/>
                </a:lnTo>
                <a:lnTo>
                  <a:pt x="0" y="5591768"/>
                </a:lnTo>
                <a:lnTo>
                  <a:pt x="6286503" y="5591768"/>
                </a:lnTo>
                <a:lnTo>
                  <a:pt x="6286503" y="4960502"/>
                </a:lnTo>
                <a:cubicBezTo>
                  <a:pt x="6038758" y="4909248"/>
                  <a:pt x="5841152" y="3965294"/>
                  <a:pt x="5839978" y="2806305"/>
                </a:cubicBezTo>
                <a:cubicBezTo>
                  <a:pt x="5837641" y="3998210"/>
                  <a:pt x="5435152" y="4962694"/>
                  <a:pt x="4938995" y="4962694"/>
                </a:cubicBezTo>
                <a:cubicBezTo>
                  <a:pt x="4441396" y="4962694"/>
                  <a:pt x="4038005" y="3992580"/>
                  <a:pt x="4038005" y="2795884"/>
                </a:cubicBezTo>
                <a:cubicBezTo>
                  <a:pt x="4038005" y="1599189"/>
                  <a:pt x="4441396" y="629074"/>
                  <a:pt x="4938995" y="629074"/>
                </a:cubicBezTo>
                <a:cubicBezTo>
                  <a:pt x="5435152" y="629074"/>
                  <a:pt x="5837641" y="1593559"/>
                  <a:pt x="5839978" y="2785463"/>
                </a:cubicBezTo>
                <a:cubicBezTo>
                  <a:pt x="5841152" y="1626474"/>
                  <a:pt x="6038758" y="682520"/>
                  <a:pt x="6286503" y="631266"/>
                </a:cubicBezTo>
                <a:lnTo>
                  <a:pt x="6286503" y="0"/>
                </a:lnTo>
                <a:close/>
                <a:moveTo>
                  <a:pt x="4037967" y="2795884"/>
                </a:moveTo>
                <a:cubicBezTo>
                  <a:pt x="4037967" y="3992580"/>
                  <a:pt x="3399855" y="4962694"/>
                  <a:pt x="2612709" y="4962694"/>
                </a:cubicBezTo>
                <a:cubicBezTo>
                  <a:pt x="1825562" y="4962694"/>
                  <a:pt x="1187451" y="3992580"/>
                  <a:pt x="1187451" y="2795884"/>
                </a:cubicBezTo>
                <a:cubicBezTo>
                  <a:pt x="1187451" y="1599189"/>
                  <a:pt x="1825562" y="629074"/>
                  <a:pt x="2612709" y="629074"/>
                </a:cubicBezTo>
                <a:cubicBezTo>
                  <a:pt x="3399855" y="629074"/>
                  <a:pt x="4037967" y="1599189"/>
                  <a:pt x="4037967" y="2795884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1748474"/>
            <a:ext cx="4714880" cy="46224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9101-0A20-A644-B98A-5AAB72007147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3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3" y="635000"/>
            <a:ext cx="10923934" cy="746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30" y="1748474"/>
            <a:ext cx="10923934" cy="447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6A0A5BC3-F280-874C-BA55-1A6C5B1523D3}" type="datetime1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Growth marketing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7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813" r:id="rId8"/>
    <p:sldLayoutId id="2147483771" r:id="rId9"/>
    <p:sldLayoutId id="2147483816" r:id="rId10"/>
    <p:sldLayoutId id="2147483772" r:id="rId11"/>
    <p:sldLayoutId id="2147483773" r:id="rId12"/>
    <p:sldLayoutId id="2147483814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3" r:id="rId33"/>
    <p:sldLayoutId id="2147483794" r:id="rId34"/>
    <p:sldLayoutId id="2147483795" r:id="rId35"/>
    <p:sldLayoutId id="2147483815" r:id="rId36"/>
    <p:sldLayoutId id="2147483818" r:id="rId37"/>
    <p:sldLayoutId id="2147483796" r:id="rId38"/>
    <p:sldLayoutId id="2147483797" r:id="rId39"/>
    <p:sldLayoutId id="2147483798" r:id="rId40"/>
    <p:sldLayoutId id="2147483799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  <p:sldLayoutId id="2147483817" r:id="rId5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B16D-2F4A-F938-64C3-F8B6808F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10" y="1657978"/>
            <a:ext cx="4279216" cy="658476"/>
          </a:xfrm>
        </p:spPr>
        <p:txBody>
          <a:bodyPr>
            <a:normAutofit fontScale="90000"/>
          </a:bodyPr>
          <a:lstStyle/>
          <a:p>
            <a:r>
              <a:rPr lang="en-US"/>
              <a:t>We are recruiting a part-time receptionist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CE1C32-E3BE-E820-0C0D-D82105EBFB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310" y="2654710"/>
            <a:ext cx="4331151" cy="3598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looking for an experienced part-time receptionist to join our team. </a:t>
            </a:r>
          </a:p>
          <a:p>
            <a:pPr marL="0" indent="0">
              <a:buNone/>
            </a:pPr>
            <a:r>
              <a:rPr lang="en-US" dirty="0"/>
              <a:t>Monday - Friday 8.30am to 1pm. </a:t>
            </a:r>
            <a:br>
              <a:rPr lang="en-US" dirty="0"/>
            </a:br>
            <a:r>
              <a:rPr lang="en-US" dirty="0"/>
              <a:t>Working across reception and our in-house café, we are looking for a team player with the right attitude and personality.</a:t>
            </a:r>
          </a:p>
          <a:p>
            <a:pPr marL="0" indent="0">
              <a:buNone/>
            </a:pPr>
            <a:r>
              <a:rPr lang="en-US" dirty="0"/>
              <a:t>If interested, please email a covering letter and CV to: Info@newlandsca.org.uk </a:t>
            </a:r>
          </a:p>
          <a:p>
            <a:pPr marL="0" indent="0">
              <a:buNone/>
            </a:pPr>
            <a:r>
              <a:rPr lang="en-US" dirty="0"/>
              <a:t>Closing date: Monday 20</a:t>
            </a:r>
            <a:r>
              <a:rPr lang="en-US" baseline="30000" dirty="0"/>
              <a:t>th</a:t>
            </a:r>
            <a:r>
              <a:rPr lang="en-US" dirty="0"/>
              <a:t> July 2026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F37C238-D064-CCB4-7053-689D933CCFB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r="2822"/>
          <a:stretch>
            <a:fillRect/>
          </a:stretch>
        </p:blipFill>
        <p:spPr>
          <a:xfrm>
            <a:off x="6263639" y="1493439"/>
            <a:ext cx="4248856" cy="2262483"/>
          </a:xfrm>
          <a:custGeom>
            <a:avLst/>
            <a:gdLst>
              <a:gd name="connsiteX0" fmla="*/ 2743200 w 5486400"/>
              <a:gd name="connsiteY0" fmla="*/ 0 h 3871118"/>
              <a:gd name="connsiteX1" fmla="*/ 5486400 w 5486400"/>
              <a:gd name="connsiteY1" fmla="*/ 1943100 h 3871118"/>
              <a:gd name="connsiteX2" fmla="*/ 3296051 w 5486400"/>
              <a:gd name="connsiteY2" fmla="*/ 3846723 h 3871118"/>
              <a:gd name="connsiteX3" fmla="*/ 3070390 w 5486400"/>
              <a:gd name="connsiteY3" fmla="*/ 3871118 h 3871118"/>
              <a:gd name="connsiteX4" fmla="*/ 2416010 w 5486400"/>
              <a:gd name="connsiteY4" fmla="*/ 3871118 h 3871118"/>
              <a:gd name="connsiteX5" fmla="*/ 2190349 w 5486400"/>
              <a:gd name="connsiteY5" fmla="*/ 3846723 h 3871118"/>
              <a:gd name="connsiteX6" fmla="*/ 0 w 5486400"/>
              <a:gd name="connsiteY6" fmla="*/ 1943100 h 3871118"/>
              <a:gd name="connsiteX7" fmla="*/ 2743200 w 5486400"/>
              <a:gd name="connsiteY7" fmla="*/ 0 h 38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3871118">
                <a:moveTo>
                  <a:pt x="2743200" y="0"/>
                </a:moveTo>
                <a:cubicBezTo>
                  <a:pt x="4258228" y="0"/>
                  <a:pt x="5486400" y="869956"/>
                  <a:pt x="5486400" y="1943100"/>
                </a:cubicBezTo>
                <a:cubicBezTo>
                  <a:pt x="5486400" y="2882101"/>
                  <a:pt x="4546081" y="3665536"/>
                  <a:pt x="3296051" y="3846723"/>
                </a:cubicBezTo>
                <a:lnTo>
                  <a:pt x="3070390" y="3871118"/>
                </a:lnTo>
                <a:lnTo>
                  <a:pt x="2416010" y="3871118"/>
                </a:lnTo>
                <a:lnTo>
                  <a:pt x="2190349" y="3846723"/>
                </a:lnTo>
                <a:cubicBezTo>
                  <a:pt x="940320" y="3665536"/>
                  <a:pt x="0" y="2882101"/>
                  <a:pt x="0" y="1943100"/>
                </a:cubicBezTo>
                <a:cubicBezTo>
                  <a:pt x="0" y="869956"/>
                  <a:pt x="1228172" y="0"/>
                  <a:pt x="2743200" y="0"/>
                </a:cubicBezTo>
                <a:close/>
              </a:path>
            </a:pathLst>
          </a:custGeom>
          <a:blipFill dpi="0" rotWithShape="1">
            <a:blip r:embed="rId3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D4FB0-5E1B-BF5B-6C4D-43B60D54F2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9505" y="178701"/>
            <a:ext cx="2005470" cy="1314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96E044-AD7A-7BA2-DC0B-E8DC134A0F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8590" y="5436696"/>
            <a:ext cx="2527300" cy="844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D867E1-9D1B-AE15-2B91-3E1D926C1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43" y="4001728"/>
            <a:ext cx="2580747" cy="19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363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FormFusion">
  <a:themeElements>
    <a:clrScheme name="Retro Form Fusion">
      <a:dk1>
        <a:srgbClr val="000000"/>
      </a:dk1>
      <a:lt1>
        <a:srgbClr val="FFFFFF"/>
      </a:lt1>
      <a:dk2>
        <a:srgbClr val="2C3932"/>
      </a:dk2>
      <a:lt2>
        <a:srgbClr val="FDF6EA"/>
      </a:lt2>
      <a:accent1>
        <a:srgbClr val="E7E9A8"/>
      </a:accent1>
      <a:accent2>
        <a:srgbClr val="C02C0D"/>
      </a:accent2>
      <a:accent3>
        <a:srgbClr val="C9A7E8"/>
      </a:accent3>
      <a:accent4>
        <a:srgbClr val="242C40"/>
      </a:accent4>
      <a:accent5>
        <a:srgbClr val="D90C65"/>
      </a:accent5>
      <a:accent6>
        <a:srgbClr val="3C5569"/>
      </a:accent6>
      <a:hlink>
        <a:srgbClr val="169C9A"/>
      </a:hlink>
      <a:folHlink>
        <a:srgbClr val="E15C3D"/>
      </a:folHlink>
    </a:clrScheme>
    <a:fontScheme name="Custom 44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 form fusion_Marketing Presentation_win32_SD_V6" id="{1B74A257-43A2-48DC-AABC-425ADD1BD4C0}" vid="{0AB9CF50-3A4C-496A-BE11-F38E096BD9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EC3793-C1BC-496C-A03C-202DFFC51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CEDABF-7176-4A42-8EF9-E5D4DD31FF6C}">
  <ds:schemaRefs>
    <ds:schemaRef ds:uri="http://www.w3.org/XML/1998/namespace"/>
    <ds:schemaRef ds:uri="http://schemas.microsoft.com/office/2006/documentManagement/types"/>
    <ds:schemaRef ds:uri="16c05727-aa75-4e4a-9b5f-8a80a1165891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3301439-688F-4D19-B908-B48B62C5607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{11F6B34D-7CBE-4D18-A1FE-11CA5CD15FEF}3b1ee2c4-488f-4f6f-879d-8700a6d4fc2b-TF68a6f5d8-383f-4bee-98cb-6033b297636b_win32</Template>
  <TotalTime>23</TotalTime>
  <Words>75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Franklin Gothic Book</vt:lpstr>
      <vt:lpstr>Franklin Gothic Demi</vt:lpstr>
      <vt:lpstr>RetroFormFusion</vt:lpstr>
      <vt:lpstr>We are recruiting a part-time receptionist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Info</dc:creator>
  <cp:lastModifiedBy>Info</cp:lastModifiedBy>
  <cp:revision>2</cp:revision>
  <cp:lastPrinted>2026-06-22T10:07:25Z</cp:lastPrinted>
  <dcterms:created xsi:type="dcterms:W3CDTF">2026-06-22T09:46:35Z</dcterms:created>
  <dcterms:modified xsi:type="dcterms:W3CDTF">2026-07-06T06:42:45Z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