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04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1D32C-A164-4D6C-98B1-593D14873141}" v="16" dt="2026-07-02T16:17:55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fo" userId="e22904bd-75ab-4ddb-ad93-58fc19b3611d" providerId="ADAL" clId="{53449B74-E30C-4672-91F4-14DE4E1B9724}"/>
    <pc:docChg chg="delSld modSld">
      <pc:chgData name="Info" userId="e22904bd-75ab-4ddb-ad93-58fc19b3611d" providerId="ADAL" clId="{53449B74-E30C-4672-91F4-14DE4E1B9724}" dt="2026-07-02T16:19:15.395" v="14" actId="47"/>
      <pc:docMkLst>
        <pc:docMk/>
      </pc:docMkLst>
      <pc:sldChg chg="del">
        <pc:chgData name="Info" userId="e22904bd-75ab-4ddb-ad93-58fc19b3611d" providerId="ADAL" clId="{53449B74-E30C-4672-91F4-14DE4E1B9724}" dt="2026-07-02T16:19:15.395" v="14" actId="47"/>
        <pc:sldMkLst>
          <pc:docMk/>
          <pc:sldMk cId="2714993355" sldId="256"/>
        </pc:sldMkLst>
      </pc:sldChg>
      <pc:sldChg chg="addSp delSp modSp">
        <pc:chgData name="Info" userId="e22904bd-75ab-4ddb-ad93-58fc19b3611d" providerId="ADAL" clId="{53449B74-E30C-4672-91F4-14DE4E1B9724}" dt="2026-07-02T16:15:58.153" v="13" actId="14100"/>
        <pc:sldMkLst>
          <pc:docMk/>
          <pc:sldMk cId="1895029469" sldId="1504"/>
        </pc:sldMkLst>
        <pc:spChg chg="add del mod">
          <ac:chgData name="Info" userId="e22904bd-75ab-4ddb-ad93-58fc19b3611d" providerId="ADAL" clId="{53449B74-E30C-4672-91F4-14DE4E1B9724}" dt="2026-07-02T16:15:15.226" v="5" actId="14100"/>
          <ac:spMkLst>
            <pc:docMk/>
            <pc:sldMk cId="1895029469" sldId="1504"/>
            <ac:spMk id="11" creationId="{C51A12D5-7CDC-526A-6195-F083BE35EA0B}"/>
          </ac:spMkLst>
        </pc:spChg>
        <pc:picChg chg="add del mod">
          <ac:chgData name="Info" userId="e22904bd-75ab-4ddb-ad93-58fc19b3611d" providerId="ADAL" clId="{53449B74-E30C-4672-91F4-14DE4E1B9724}" dt="2026-07-02T16:15:58.153" v="13" actId="14100"/>
          <ac:picMkLst>
            <pc:docMk/>
            <pc:sldMk cId="1895029469" sldId="1504"/>
            <ac:picMk id="1026" creationId="{7FE260DE-C107-A5AD-12F1-476DCB563C8B}"/>
          </ac:picMkLst>
        </pc:picChg>
        <pc:picChg chg="add mod">
          <ac:chgData name="Info" userId="e22904bd-75ab-4ddb-ad93-58fc19b3611d" providerId="ADAL" clId="{53449B74-E30C-4672-91F4-14DE4E1B9724}" dt="2026-07-02T16:15:54.880" v="12" actId="14100"/>
          <ac:picMkLst>
            <pc:docMk/>
            <pc:sldMk cId="1895029469" sldId="1504"/>
            <ac:picMk id="1027" creationId="{6CB49434-1116-EA2E-7FD2-7BF1DE7297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248E-3E57-661F-1B6C-374DEC870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5ACE3-23E7-F9F0-CB01-40D41DD85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FB5E7-C042-F9C8-6628-4635A5C0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D27C-168F-41E2-879E-D49ED66E2D92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E723-215E-CC20-F36D-96A7FEAB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4359E-672D-FEFA-E080-AD9D7BC5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B28B-D25E-4E0C-946C-A96CE4AE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1748-DE12-3EB8-9A08-42A342AF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1615EF-8751-6E92-4960-02B2D611F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C7020-7273-5B3C-EA5F-8A5C8D9C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D27C-168F-41E2-879E-D49ED66E2D92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57F12-4D84-AEDE-6F22-681459C8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6065-CC12-8F58-1FC2-D084A646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B28B-D25E-4E0C-946C-A96CE4AE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6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1ED5E-D032-FA54-E973-F685C9C65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8073B-EF3B-1219-E90E-CC08275AD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46B4D-EDA1-0E72-118C-E5D90F9A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D27C-168F-41E2-879E-D49ED66E2D92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2ECB8-8AFF-EEE7-8F4D-035C03F72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807BF-F791-B6FF-8B45-F44D69B9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B28B-D25E-4E0C-946C-A96CE4AE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27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43" y="1001716"/>
            <a:ext cx="4305184" cy="755658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343" y="2138373"/>
            <a:ext cx="4331151" cy="4084627"/>
          </a:xfrm>
        </p:spPr>
        <p:txBody>
          <a:bodyPr>
            <a:normAutofit/>
          </a:bodyPr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sz="1800"/>
            </a:lvl1pPr>
            <a:lvl2pPr marL="571500" indent="-342900">
              <a:lnSpc>
                <a:spcPct val="90000"/>
              </a:lnSpc>
              <a:buFont typeface="+mj-lt"/>
              <a:buAutoNum type="arabicPeriod"/>
              <a:defRPr sz="1800"/>
            </a:lvl2pPr>
            <a:lvl3pPr marL="800100" indent="-342900">
              <a:lnSpc>
                <a:spcPct val="90000"/>
              </a:lnSpc>
              <a:buFont typeface="+mj-lt"/>
              <a:buAutoNum type="arabicPeriod"/>
              <a:defRPr sz="1800"/>
            </a:lvl3pPr>
            <a:lvl4pPr marL="1028700" indent="-342900">
              <a:lnSpc>
                <a:spcPct val="90000"/>
              </a:lnSpc>
              <a:buFont typeface="+mj-lt"/>
              <a:buAutoNum type="arabicPeriod"/>
              <a:defRPr sz="1800"/>
            </a:lvl4pPr>
            <a:lvl5pPr>
              <a:lnSpc>
                <a:spcPct val="90000"/>
              </a:lnSpc>
              <a:buFont typeface="+mj-lt"/>
              <a:buAutoNum type="arabicPeriod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65F00CF-7379-A045-910C-C8066878311E}"/>
              </a:ext>
            </a:extLst>
          </p:cNvPr>
          <p:cNvSpPr/>
          <p:nvPr userDrawn="1"/>
        </p:nvSpPr>
        <p:spPr>
          <a:xfrm>
            <a:off x="5821680" y="634999"/>
            <a:ext cx="63703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E8E9733-3F6B-B96D-7402-8479FE5630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639" y="1493440"/>
            <a:ext cx="5486400" cy="386791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0DEB9912-DA83-3943-A195-65BA8C060432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8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9074-90FB-3FA4-860F-04DCA0EA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1F8E1-DE20-AF17-5151-215C9B27B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D5934-40A2-2228-5350-ADDBA394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D27C-168F-41E2-879E-D49ED66E2D92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79565-1B05-9DA5-4F82-73D85C1E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31EEC-3E0C-C1DB-74DE-9B477C26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B28B-D25E-4E0C-946C-A96CE4AE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0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52CC-1355-D7E0-4320-2A108231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84BBE-2892-0DCE-D716-2E61D3E95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9F04B-235A-B458-39F3-AC6BC0AD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D27C-168F-41E2-879E-D49ED66E2D92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D2087-0592-9095-1642-28160733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0A9D0-98E1-AA1A-51CB-F48A7D97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B28B-D25E-4E0C-946C-A96CE4AE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96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675A-65EC-E821-5C03-62A6A4F7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68B36-63E6-2E07-F8CD-EDDD4BC6E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56E98-823D-279E-CECD-744A8B946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96615-C12B-DCE0-DE9C-4F60C486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D27C-168F-41E2-879E-D49ED66E2D92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555E6-880F-AE04-847C-A0ECA1DC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8D729-A7AF-7FD6-9ADB-49401CC5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B28B-D25E-4E0C-946C-A96CE4AE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6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16B2D-CE38-FF3A-ECB4-43C04552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8AEE9-8FBF-6D9E-16BE-0FE0CAC10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131EA-0E28-C929-B726-8ADE2CD9F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6D822-317C-A10F-3EDC-A900912E9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3BE9A-1B87-ABE5-960C-AF9393E23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8895D-50E8-BE35-F7C9-2899F3C4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D27C-168F-41E2-879E-D49ED66E2D92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C6A53-873B-8636-EB93-55ED6DD1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AEB34E-9D86-ACA8-4D1F-7C5282E2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B28B-D25E-4E0C-946C-A96CE4AE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2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9E0E-0102-161B-826A-D10EC2DE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3FFDB-097E-F224-0080-A61AE686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D27C-168F-41E2-879E-D49ED66E2D92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19FCE-8738-DD87-582E-A1402DD7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1A0EF-278C-2FE3-F3FC-57B04450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B28B-D25E-4E0C-946C-A96CE4AE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F9957-D0CC-218F-23B9-74A8EF0F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D27C-168F-41E2-879E-D49ED66E2D92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54372-0C2D-304E-7CC0-1236D35C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662AA-6057-20A7-7B79-FF4E6FE5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B28B-D25E-4E0C-946C-A96CE4AE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1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1F4F2-C377-83DC-E7D4-73E8BFD8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FABE-F082-6DB7-B02C-9589AB12A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35DB7-B4BF-128E-05EC-BFA84B53B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EE79A-F3C5-197D-CF05-4405B512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D27C-168F-41E2-879E-D49ED66E2D92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E5F53-5386-49AC-55BD-3AE4DC22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5A1F-40B8-A10A-6227-BFF129C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B28B-D25E-4E0C-946C-A96CE4AE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3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DD0E-98B0-3B5A-36D3-FDC23942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447B3-C852-F807-C333-CE06D97C9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171F3-0044-2718-9B26-CB0EF21F3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662B3-3C76-10A8-36C3-224BCB5A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D27C-168F-41E2-879E-D49ED66E2D92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465EB-CAB7-DBE7-B9F8-22406784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C93B0-2705-0158-FC3E-E51812C2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B28B-D25E-4E0C-946C-A96CE4AE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56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158F7-2EDD-82F1-C18F-07AF1413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FE460-4836-7317-B8AC-197DEAD46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36E8A-7A5A-A3B5-AA68-7A92087C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B3D27C-168F-41E2-879E-D49ED66E2D92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D418-4A0E-6575-C8FC-015509923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005DD-DC93-293C-DFB2-B7F243D15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4FB28B-D25E-4E0C-946C-A96CE4AEC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6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3E766-08C1-E717-47D7-5B50A1C14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ACB5-BD2F-5B89-F7F9-600A0FA8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10" y="1657978"/>
            <a:ext cx="4279216" cy="996732"/>
          </a:xfrm>
        </p:spPr>
        <p:txBody>
          <a:bodyPr>
            <a:normAutofit fontScale="90000"/>
          </a:bodyPr>
          <a:lstStyle/>
          <a:p>
            <a:r>
              <a:rPr lang="en-US" dirty="0"/>
              <a:t>We are recruiting a part-time Café Worker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4B33F0-08F7-A71C-5CEA-7082DC70DC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310" y="2654710"/>
            <a:ext cx="4331151" cy="3598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are looking for an experienced part-time Café Worker for the Rockwell Centre.</a:t>
            </a:r>
          </a:p>
          <a:p>
            <a:pPr marL="0" indent="0">
              <a:buNone/>
            </a:pPr>
            <a:r>
              <a:rPr lang="en-US" dirty="0"/>
              <a:t>Monday – Thursday 9.30am to 2.30pm. </a:t>
            </a:r>
            <a:br>
              <a:rPr lang="en-US" dirty="0"/>
            </a:br>
            <a:r>
              <a:rPr lang="en-US" dirty="0"/>
              <a:t>Preparing and serving meals for the community and groups using the </a:t>
            </a:r>
            <a:r>
              <a:rPr lang="en-US" dirty="0" err="1"/>
              <a:t>centre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If interested, please email a covering letter and CV to: Info@newlandsca.org.uk </a:t>
            </a:r>
          </a:p>
          <a:p>
            <a:pPr marL="0" indent="0">
              <a:buNone/>
            </a:pPr>
            <a:r>
              <a:rPr lang="en-US" dirty="0"/>
              <a:t>Closing date: Monday 20</a:t>
            </a:r>
            <a:r>
              <a:rPr lang="en-US" baseline="30000" dirty="0"/>
              <a:t>th</a:t>
            </a:r>
            <a:r>
              <a:rPr lang="en-US" dirty="0"/>
              <a:t> July 2026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ABB843-F357-40EF-D3C9-AFE1F4A566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8590" y="5436696"/>
            <a:ext cx="2527300" cy="84455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51A12D5-7CDC-526A-6195-F083BE35EA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96734" y="2789908"/>
            <a:ext cx="7579921" cy="4241110"/>
          </a:xfrm>
        </p:spPr>
        <p:txBody>
          <a:bodyPr/>
          <a:lstStyle/>
          <a:p>
            <a:endParaRPr lang="en-GB"/>
          </a:p>
        </p:txBody>
      </p:sp>
      <p:pic>
        <p:nvPicPr>
          <p:cNvPr id="13" name="Picture 12" descr="A blue and white logo&#10;&#10;AI-generated content may be incorrect.">
            <a:extLst>
              <a:ext uri="{FF2B5EF4-FFF2-40B4-BE49-F238E27FC236}">
                <a16:creationId xmlns:a16="http://schemas.microsoft.com/office/drawing/2014/main" id="{B2B442C8-C90C-5CED-641C-79533B1CA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35" y="216528"/>
            <a:ext cx="2899410" cy="1441450"/>
          </a:xfrm>
          <a:prstGeom prst="rect">
            <a:avLst/>
          </a:prstGeom>
          <a:noFill/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7FE260DE-C107-A5AD-12F1-476DCB56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00" y="724705"/>
            <a:ext cx="2706488" cy="318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6CB49434-1116-EA2E-7FD2-7BF1DE729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09" y="2341266"/>
            <a:ext cx="2946854" cy="36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02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We are recruiting a part-time Café Worker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Info</dc:creator>
  <cp:lastModifiedBy>Info</cp:lastModifiedBy>
  <cp:revision>1</cp:revision>
  <cp:lastPrinted>2026-07-02T16:19:03Z</cp:lastPrinted>
  <dcterms:created xsi:type="dcterms:W3CDTF">2026-07-02T11:40:00Z</dcterms:created>
  <dcterms:modified xsi:type="dcterms:W3CDTF">2026-07-02T16:19:25Z</dcterms:modified>
</cp:coreProperties>
</file>